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0152-6690-44AB-BC8C-357C90D1EAAE}" type="datetimeFigureOut">
              <a:rPr lang="ko-KR" altLang="en-US" smtClean="0"/>
              <a:t>2022-06-20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554F-F2E1-4CB9-8C82-267AAA331A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636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0152-6690-44AB-BC8C-357C90D1EAAE}" type="datetimeFigureOut">
              <a:rPr lang="ko-KR" altLang="en-US" smtClean="0"/>
              <a:t>2022-06-20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554F-F2E1-4CB9-8C82-267AAA331A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6896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0152-6690-44AB-BC8C-357C90D1EAAE}" type="datetimeFigureOut">
              <a:rPr lang="ko-KR" altLang="en-US" smtClean="0"/>
              <a:t>2022-06-20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554F-F2E1-4CB9-8C82-267AAA331A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8233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0152-6690-44AB-BC8C-357C90D1EAAE}" type="datetimeFigureOut">
              <a:rPr lang="ko-KR" altLang="en-US" smtClean="0"/>
              <a:t>2022-06-20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554F-F2E1-4CB9-8C82-267AAA331A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379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0152-6690-44AB-BC8C-357C90D1EAAE}" type="datetimeFigureOut">
              <a:rPr lang="ko-KR" altLang="en-US" smtClean="0"/>
              <a:t>2022-06-20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554F-F2E1-4CB9-8C82-267AAA331A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1605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0152-6690-44AB-BC8C-357C90D1EAAE}" type="datetimeFigureOut">
              <a:rPr lang="ko-KR" altLang="en-US" smtClean="0"/>
              <a:t>2022-06-20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554F-F2E1-4CB9-8C82-267AAA331A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000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0152-6690-44AB-BC8C-357C90D1EAAE}" type="datetimeFigureOut">
              <a:rPr lang="ko-KR" altLang="en-US" smtClean="0"/>
              <a:t>2022-06-20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554F-F2E1-4CB9-8C82-267AAA331A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213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0152-6690-44AB-BC8C-357C90D1EAAE}" type="datetimeFigureOut">
              <a:rPr lang="ko-KR" altLang="en-US" smtClean="0"/>
              <a:t>2022-06-20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554F-F2E1-4CB9-8C82-267AAA331A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261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0152-6690-44AB-BC8C-357C90D1EAAE}" type="datetimeFigureOut">
              <a:rPr lang="ko-KR" altLang="en-US" smtClean="0"/>
              <a:t>2022-06-20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554F-F2E1-4CB9-8C82-267AAA331A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776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0152-6690-44AB-BC8C-357C90D1EAAE}" type="datetimeFigureOut">
              <a:rPr lang="ko-KR" altLang="en-US" smtClean="0"/>
              <a:t>2022-06-20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554F-F2E1-4CB9-8C82-267AAA331A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018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0152-6690-44AB-BC8C-357C90D1EAAE}" type="datetimeFigureOut">
              <a:rPr lang="ko-KR" altLang="en-US" smtClean="0"/>
              <a:t>2022-06-20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554F-F2E1-4CB9-8C82-267AAA331A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547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00152-6690-44AB-BC8C-357C90D1EAAE}" type="datetimeFigureOut">
              <a:rPr lang="ko-KR" altLang="en-US" smtClean="0"/>
              <a:t>2022-06-20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6554F-F2E1-4CB9-8C82-267AAA331A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4439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A34E029-8A97-4AEF-AE45-409F8BA1385D}"/>
              </a:ext>
            </a:extLst>
          </p:cNvPr>
          <p:cNvSpPr/>
          <p:nvPr/>
        </p:nvSpPr>
        <p:spPr>
          <a:xfrm>
            <a:off x="285750" y="1346200"/>
            <a:ext cx="6286500" cy="8394700"/>
          </a:xfrm>
          <a:prstGeom prst="roundRect">
            <a:avLst/>
          </a:prstGeom>
          <a:noFill/>
          <a:ln w="603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422A35-867A-40AE-8090-966DF5627F10}"/>
              </a:ext>
            </a:extLst>
          </p:cNvPr>
          <p:cNvSpPr txBox="1"/>
          <p:nvPr/>
        </p:nvSpPr>
        <p:spPr>
          <a:xfrm>
            <a:off x="990600" y="2349787"/>
            <a:ext cx="4686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atin typeface="HY태백B" panose="02030600000101010101" pitchFamily="18" charset="-127"/>
                <a:ea typeface="HY태백B" panose="02030600000101010101" pitchFamily="18" charset="-127"/>
              </a:rPr>
              <a:t>기 술 자 보 유 현 황</a:t>
            </a:r>
          </a:p>
        </p:txBody>
      </p:sp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5F686CDE-0802-4CB4-8624-98EF59D9D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053224"/>
              </p:ext>
            </p:extLst>
          </p:nvPr>
        </p:nvGraphicFramePr>
        <p:xfrm>
          <a:off x="387350" y="3454400"/>
          <a:ext cx="6083300" cy="3949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950">
                  <a:extLst>
                    <a:ext uri="{9D8B030D-6E8A-4147-A177-3AD203B41FA5}">
                      <a16:colId xmlns:a16="http://schemas.microsoft.com/office/drawing/2014/main" val="2740849696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164389346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1845119495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4235383269"/>
                    </a:ext>
                  </a:extLst>
                </a:gridCol>
              </a:tblGrid>
              <a:tr h="6582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성 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기술분야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자격증번호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>
                          <a:latin typeface="+mj-ea"/>
                          <a:ea typeface="+mj-ea"/>
                        </a:rPr>
                        <a:t>등록년월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945387"/>
                  </a:ext>
                </a:extLst>
              </a:tr>
              <a:tr h="6582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양</a:t>
                      </a:r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**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토목</a:t>
                      </a:r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·</a:t>
                      </a:r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초급</a:t>
                      </a:r>
                      <a:endParaRPr lang="en-US" altLang="ko-KR" sz="180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건축</a:t>
                      </a:r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·</a:t>
                      </a:r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중급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#0330204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2003</a:t>
                      </a:r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. 04.</a:t>
                      </a:r>
                    </a:p>
                    <a:p>
                      <a:pPr algn="ctr" latinLnBrk="1"/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2018. 05.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829"/>
                  </a:ext>
                </a:extLst>
              </a:tr>
              <a:tr h="6582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이</a:t>
                      </a:r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**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건축</a:t>
                      </a:r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·</a:t>
                      </a:r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초급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#0613524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2017. 03.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021957"/>
                  </a:ext>
                </a:extLst>
              </a:tr>
              <a:tr h="6582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이</a:t>
                      </a:r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**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건축</a:t>
                      </a:r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· 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초급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#0670388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2014.</a:t>
                      </a:r>
                      <a:r>
                        <a:rPr lang="en-US" altLang="ko-KR" sz="1800" baseline="0" dirty="0" smtClean="0">
                          <a:latin typeface="+mj-ea"/>
                          <a:ea typeface="+mj-ea"/>
                        </a:rPr>
                        <a:t> 07.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094595"/>
                  </a:ext>
                </a:extLst>
              </a:tr>
              <a:tr h="6582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김</a:t>
                      </a:r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**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건축</a:t>
                      </a:r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·</a:t>
                      </a:r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초급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#0740184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2019. 08.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678559"/>
                  </a:ext>
                </a:extLst>
              </a:tr>
              <a:tr h="6582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+mj-ea"/>
                          <a:ea typeface="+mj-ea"/>
                        </a:rPr>
                        <a:t>이</a:t>
                      </a:r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**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토목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초급</a:t>
                      </a: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건축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초급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#0674017</a:t>
                      </a:r>
                    </a:p>
                    <a:p>
                      <a:pPr algn="ctr" latinLnBrk="1"/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2014. 06.</a:t>
                      </a:r>
                    </a:p>
                    <a:p>
                      <a:pPr algn="ctr" latinLnBrk="1"/>
                      <a:r>
                        <a:rPr lang="en-US" altLang="ko-KR" sz="1800" dirty="0" smtClean="0">
                          <a:latin typeface="+mj-ea"/>
                          <a:ea typeface="+mj-ea"/>
                        </a:rPr>
                        <a:t>2015. 07.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762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646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81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HY태백B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함광렬</dc:creator>
  <cp:lastModifiedBy>한라진</cp:lastModifiedBy>
  <cp:revision>10</cp:revision>
  <cp:lastPrinted>2022-02-17T00:54:16Z</cp:lastPrinted>
  <dcterms:created xsi:type="dcterms:W3CDTF">2020-03-06T03:24:38Z</dcterms:created>
  <dcterms:modified xsi:type="dcterms:W3CDTF">2022-06-20T06:33:32Z</dcterms:modified>
</cp:coreProperties>
</file>